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C3F-81F7-46C8-9529-9247F953DCD8}" type="datetimeFigureOut">
              <a:rPr lang="ru-RU" smtClean="0"/>
              <a:pPr/>
              <a:t>пт 30.11.18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047E-EE1D-486D-B04D-C984E9D3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C3F-81F7-46C8-9529-9247F953DCD8}" type="datetimeFigureOut">
              <a:rPr lang="ru-RU" smtClean="0"/>
              <a:pPr/>
              <a:t>пт 30.11.18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047E-EE1D-486D-B04D-C984E9D3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C3F-81F7-46C8-9529-9247F953DCD8}" type="datetimeFigureOut">
              <a:rPr lang="ru-RU" smtClean="0"/>
              <a:pPr/>
              <a:t>пт 30.11.18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047E-EE1D-486D-B04D-C984E9D3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C3F-81F7-46C8-9529-9247F953DCD8}" type="datetimeFigureOut">
              <a:rPr lang="ru-RU" smtClean="0"/>
              <a:pPr/>
              <a:t>пт 30.11.18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047E-EE1D-486D-B04D-C984E9D3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C3F-81F7-46C8-9529-9247F953DCD8}" type="datetimeFigureOut">
              <a:rPr lang="ru-RU" smtClean="0"/>
              <a:pPr/>
              <a:t>пт 30.11.18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047E-EE1D-486D-B04D-C984E9D3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C3F-81F7-46C8-9529-9247F953DCD8}" type="datetimeFigureOut">
              <a:rPr lang="ru-RU" smtClean="0"/>
              <a:pPr/>
              <a:t>пт 30.11.18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047E-EE1D-486D-B04D-C984E9D3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C3F-81F7-46C8-9529-9247F953DCD8}" type="datetimeFigureOut">
              <a:rPr lang="ru-RU" smtClean="0"/>
              <a:pPr/>
              <a:t>пт 30.11.18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047E-EE1D-486D-B04D-C984E9D3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C3F-81F7-46C8-9529-9247F953DCD8}" type="datetimeFigureOut">
              <a:rPr lang="ru-RU" smtClean="0"/>
              <a:pPr/>
              <a:t>пт 30.11.18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047E-EE1D-486D-B04D-C984E9D3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C3F-81F7-46C8-9529-9247F953DCD8}" type="datetimeFigureOut">
              <a:rPr lang="ru-RU" smtClean="0"/>
              <a:pPr/>
              <a:t>пт 30.11.18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047E-EE1D-486D-B04D-C984E9D3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C3F-81F7-46C8-9529-9247F953DCD8}" type="datetimeFigureOut">
              <a:rPr lang="ru-RU" smtClean="0"/>
              <a:pPr/>
              <a:t>пт 30.11.18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047E-EE1D-486D-B04D-C984E9D3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57C3F-81F7-46C8-9529-9247F953DCD8}" type="datetimeFigureOut">
              <a:rPr lang="ru-RU" smtClean="0"/>
              <a:pPr/>
              <a:t>пт 30.11.18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047E-EE1D-486D-B04D-C984E9D3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6E57C3F-81F7-46C8-9529-9247F953DCD8}" type="datetimeFigureOut">
              <a:rPr lang="ru-RU" smtClean="0"/>
              <a:pPr/>
              <a:t>пт 30.11.18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AC6047E-EE1D-486D-B04D-C984E9D3B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333375"/>
            <a:ext cx="8208963" cy="6191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466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–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комбинированного вида №8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Барабинского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Новосибирской области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84784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Мастер-класс</a:t>
            </a:r>
            <a:r>
              <a:rPr lang="ru-RU" sz="4400" b="1" dirty="0" smtClean="0">
                <a:latin typeface="Comic Sans MS" pitchFamily="66" charset="0"/>
              </a:rPr>
              <a:t/>
            </a:r>
            <a:br>
              <a:rPr lang="ru-RU" sz="4400" b="1" dirty="0" smtClean="0">
                <a:latin typeface="Comic Sans MS" pitchFamily="66" charset="0"/>
              </a:rPr>
            </a:b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Народная тряпичная кукла</a:t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«Кукла на счастье»</a:t>
            </a:r>
            <a:endParaRPr lang="ru-RU" sz="4400" dirty="0"/>
          </a:p>
        </p:txBody>
      </p:sp>
      <p:pic>
        <p:nvPicPr>
          <p:cNvPr id="8" name="Рисунок 7" descr="C:\Users\User\AppData\Local\Microsoft\Windows\INetCache\Content.Word\20171116_010909.jpg"/>
          <p:cNvPicPr/>
          <p:nvPr/>
        </p:nvPicPr>
        <p:blipFill>
          <a:blip r:embed="rId2" cstate="print"/>
          <a:srcRect l="17958" r="18707"/>
          <a:stretch>
            <a:fillRect/>
          </a:stretch>
        </p:blipFill>
        <p:spPr bwMode="auto">
          <a:xfrm rot="5400000">
            <a:off x="1466676" y="3437980"/>
            <a:ext cx="253823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67944" y="4221088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Подготовила воспитатель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высшей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квалификационной категории                       Плотникова Евгения Викторовна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20171116_002033.jpg"/>
          <p:cNvPicPr/>
          <p:nvPr/>
        </p:nvPicPr>
        <p:blipFill>
          <a:blip r:embed="rId2" cstate="print"/>
          <a:srcRect l="25558"/>
          <a:stretch>
            <a:fillRect/>
          </a:stretch>
        </p:blipFill>
        <p:spPr bwMode="auto">
          <a:xfrm rot="5400000">
            <a:off x="-340561" y="1428794"/>
            <a:ext cx="543263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6016" y="1988841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Справа и слева складываем уголок ручки, формируем ладошку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1224136" cy="1224136"/>
          </a:xfrm>
          <a:prstGeom prst="rect">
            <a:avLst/>
          </a:prstGeom>
          <a:noFill/>
        </p:spPr>
      </p:pic>
      <p:pic>
        <p:nvPicPr>
          <p:cNvPr id="5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589240"/>
            <a:ext cx="648072" cy="648072"/>
          </a:xfrm>
          <a:prstGeom prst="rect">
            <a:avLst/>
          </a:prstGeom>
          <a:noFill/>
        </p:spPr>
      </p:pic>
      <p:pic>
        <p:nvPicPr>
          <p:cNvPr id="6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20171116_004457.jpg"/>
          <p:cNvPicPr/>
          <p:nvPr/>
        </p:nvPicPr>
        <p:blipFill>
          <a:blip r:embed="rId2" cstate="print"/>
          <a:srcRect l="25077"/>
          <a:stretch>
            <a:fillRect/>
          </a:stretch>
        </p:blipFill>
        <p:spPr bwMode="auto">
          <a:xfrm rot="5400000">
            <a:off x="-354848" y="1443080"/>
            <a:ext cx="52451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980728"/>
            <a:ext cx="4248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Полоску складываем пополам, на изнаночной стороне сшиваем швом «назад иголку».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4"/>
            <a:ext cx="1152128" cy="1152128"/>
          </a:xfrm>
          <a:prstGeom prst="rect">
            <a:avLst/>
          </a:prstGeom>
          <a:noFill/>
        </p:spPr>
      </p:pic>
      <p:pic>
        <p:nvPicPr>
          <p:cNvPr id="5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45224"/>
            <a:ext cx="648072" cy="648072"/>
          </a:xfrm>
          <a:prstGeom prst="rect">
            <a:avLst/>
          </a:prstGeom>
          <a:noFill/>
        </p:spPr>
      </p:pic>
      <p:pic>
        <p:nvPicPr>
          <p:cNvPr id="6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648072" cy="648072"/>
          </a:xfrm>
          <a:prstGeom prst="rect">
            <a:avLst/>
          </a:prstGeom>
          <a:noFill/>
        </p:spPr>
      </p:pic>
      <p:pic>
        <p:nvPicPr>
          <p:cNvPr id="7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648072" cy="648072"/>
          </a:xfrm>
          <a:prstGeom prst="rect">
            <a:avLst/>
          </a:prstGeom>
          <a:noFill/>
        </p:spPr>
      </p:pic>
      <p:pic>
        <p:nvPicPr>
          <p:cNvPr id="8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2656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20171116_004137.jpg"/>
          <p:cNvPicPr/>
          <p:nvPr/>
        </p:nvPicPr>
        <p:blipFill>
          <a:blip r:embed="rId2" cstate="print"/>
          <a:srcRect l="7930" r="22362"/>
          <a:stretch>
            <a:fillRect/>
          </a:stretch>
        </p:blipFill>
        <p:spPr bwMode="auto">
          <a:xfrm rot="5400000">
            <a:off x="-151111" y="1455367"/>
            <a:ext cx="5082736" cy="370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4617" y="2060848"/>
            <a:ext cx="49293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Надеваем юбку, натягивая до шеи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1440160" cy="1440160"/>
          </a:xfrm>
          <a:prstGeom prst="rect">
            <a:avLst/>
          </a:prstGeom>
          <a:noFill/>
        </p:spPr>
      </p:pic>
      <p:pic>
        <p:nvPicPr>
          <p:cNvPr id="5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301208"/>
            <a:ext cx="648072" cy="648072"/>
          </a:xfrm>
          <a:prstGeom prst="rect">
            <a:avLst/>
          </a:prstGeom>
          <a:noFill/>
        </p:spPr>
      </p:pic>
      <p:pic>
        <p:nvPicPr>
          <p:cNvPr id="6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20171116_0049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32250" y="1704458"/>
            <a:ext cx="5940425" cy="334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95936" y="126876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Льняные нити накладываем на голове и пришиваем по пробору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2656"/>
            <a:ext cx="648072" cy="648072"/>
          </a:xfrm>
          <a:prstGeom prst="rect">
            <a:avLst/>
          </a:prstGeom>
          <a:noFill/>
        </p:spPr>
      </p:pic>
      <p:pic>
        <p:nvPicPr>
          <p:cNvPr id="5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1008112" cy="1008112"/>
          </a:xfrm>
          <a:prstGeom prst="rect">
            <a:avLst/>
          </a:prstGeom>
          <a:noFill/>
        </p:spPr>
      </p:pic>
      <p:pic>
        <p:nvPicPr>
          <p:cNvPr id="6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648072" cy="648072"/>
          </a:xfrm>
          <a:prstGeom prst="rect">
            <a:avLst/>
          </a:prstGeom>
          <a:noFill/>
        </p:spPr>
      </p:pic>
      <p:pic>
        <p:nvPicPr>
          <p:cNvPr id="7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4522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20171116_005708.jpg"/>
          <p:cNvPicPr/>
          <p:nvPr/>
        </p:nvPicPr>
        <p:blipFill>
          <a:blip r:embed="rId2" cstate="print"/>
          <a:srcRect l="24597" r="23319"/>
          <a:stretch>
            <a:fillRect/>
          </a:stretch>
        </p:blipFill>
        <p:spPr bwMode="auto">
          <a:xfrm rot="5400000">
            <a:off x="96119" y="1568177"/>
            <a:ext cx="4501766" cy="404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5976" y="2204864"/>
            <a:ext cx="44045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Вот такие получаются длинные волосы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936104" cy="936104"/>
          </a:xfrm>
          <a:prstGeom prst="rect">
            <a:avLst/>
          </a:prstGeom>
          <a:noFill/>
        </p:spPr>
      </p:pic>
      <p:pic>
        <p:nvPicPr>
          <p:cNvPr id="5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648072" cy="648072"/>
          </a:xfrm>
          <a:prstGeom prst="rect">
            <a:avLst/>
          </a:prstGeom>
          <a:noFill/>
        </p:spPr>
      </p:pic>
      <p:pic>
        <p:nvPicPr>
          <p:cNvPr id="6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20171116_010909.jpg"/>
          <p:cNvPicPr/>
          <p:nvPr/>
        </p:nvPicPr>
        <p:blipFill>
          <a:blip r:embed="rId2" cstate="print"/>
          <a:srcRect l="15943" r="20279"/>
          <a:stretch>
            <a:fillRect/>
          </a:stretch>
        </p:blipFill>
        <p:spPr bwMode="auto">
          <a:xfrm rot="5400000">
            <a:off x="-72516" y="1160751"/>
            <a:ext cx="4680519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5976" y="134076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Заплетаем плотную косу. Завязываем бант из ленты. Коса закручивается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1368152" cy="1368152"/>
          </a:xfrm>
          <a:prstGeom prst="rect">
            <a:avLst/>
          </a:prstGeom>
          <a:noFill/>
        </p:spPr>
      </p:pic>
      <p:pic>
        <p:nvPicPr>
          <p:cNvPr id="5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936104" cy="936104"/>
          </a:xfrm>
          <a:prstGeom prst="rect">
            <a:avLst/>
          </a:prstGeom>
          <a:noFill/>
        </p:spPr>
      </p:pic>
      <p:pic>
        <p:nvPicPr>
          <p:cNvPr id="6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0648"/>
            <a:ext cx="936104" cy="936104"/>
          </a:xfrm>
          <a:prstGeom prst="rect">
            <a:avLst/>
          </a:prstGeom>
          <a:noFill/>
        </p:spPr>
      </p:pic>
      <p:pic>
        <p:nvPicPr>
          <p:cNvPr id="7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20171116_010909.jpg"/>
          <p:cNvPicPr/>
          <p:nvPr/>
        </p:nvPicPr>
        <p:blipFill>
          <a:blip r:embed="rId2" cstate="print"/>
          <a:srcRect l="15943" r="20279"/>
          <a:stretch>
            <a:fillRect/>
          </a:stretch>
        </p:blipFill>
        <p:spPr bwMode="auto">
          <a:xfrm rot="16200000" flipH="1">
            <a:off x="168309" y="1495987"/>
            <a:ext cx="441489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5976" y="692696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Вот какая маленькая куколка на счастье получилась!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удьте счастливы!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1512168" cy="1512168"/>
          </a:xfrm>
          <a:prstGeom prst="rect">
            <a:avLst/>
          </a:prstGeom>
          <a:noFill/>
        </p:spPr>
      </p:pic>
      <p:pic>
        <p:nvPicPr>
          <p:cNvPr id="5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301208"/>
            <a:ext cx="936104" cy="936104"/>
          </a:xfrm>
          <a:prstGeom prst="rect">
            <a:avLst/>
          </a:prstGeom>
          <a:noFill/>
        </p:spPr>
      </p:pic>
      <p:pic>
        <p:nvPicPr>
          <p:cNvPr id="6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36104" cy="936104"/>
          </a:xfrm>
          <a:prstGeom prst="rect">
            <a:avLst/>
          </a:prstGeom>
          <a:noFill/>
        </p:spPr>
      </p:pic>
      <p:pic>
        <p:nvPicPr>
          <p:cNvPr id="7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92696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9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Цель: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Приобщение детей к истокам русской народной культуры, к традициям, обычаям русского народа. Привитие интереса и любви к русской народной кукле.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Задачи: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Продолжать знакомить детей с русской народной куклой.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Совершенствовать навыки работы с тканью и нитками.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Развивать конструктивный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праксис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и пальцевую моторику.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Развивать у детей любознательность, эмоциональную отзывчивость.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Развивать умение овладевать средствами общения и способами взаимодействия со взрослыми.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Развивать способность управлять своим поведением и планировать действия.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Воспитывать любовь к русской народной игрушке.</a:t>
            </a:r>
          </a:p>
        </p:txBody>
      </p:sp>
      <p:pic>
        <p:nvPicPr>
          <p:cNvPr id="7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561856"/>
            <a:ext cx="1296144" cy="1296144"/>
          </a:xfrm>
          <a:prstGeom prst="rect">
            <a:avLst/>
          </a:prstGeom>
          <a:noFill/>
        </p:spPr>
      </p:pic>
      <p:pic>
        <p:nvPicPr>
          <p:cNvPr id="8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21288"/>
            <a:ext cx="648072" cy="648072"/>
          </a:xfrm>
          <a:prstGeom prst="rect">
            <a:avLst/>
          </a:prstGeom>
          <a:noFill/>
        </p:spPr>
      </p:pic>
      <p:pic>
        <p:nvPicPr>
          <p:cNvPr id="9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5229200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8175" y="260350"/>
            <a:ext cx="5616575" cy="79216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КУКЛЫ на СЧАСТЬЕ</a:t>
            </a:r>
            <a:endParaRPr lang="ru-RU" sz="2800" b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pic>
        <p:nvPicPr>
          <p:cNvPr id="3" name="Рисунок 1" descr="http://img-fotki.yandex.ru/get/7/pinigina.e/0_4e719_7f2a74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77771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95288" y="5084763"/>
            <a:ext cx="8569325" cy="158432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В традиционной кукле Счастье главное − это волосы, в них женская сила. Коса закручивается вверх и служит опорой кукле, делая её устойчивой. Немногие традиционные народные куклы могут стоять самостоятельно.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AppData\Local\Microsoft\Windows\INetCache\Content.Word\20171115_230644.jpg"/>
          <p:cNvPicPr/>
          <p:nvPr/>
        </p:nvPicPr>
        <p:blipFill>
          <a:blip r:embed="rId2" cstate="print"/>
          <a:srcRect l="6734" r="11331"/>
          <a:stretch>
            <a:fillRect/>
          </a:stretch>
        </p:blipFill>
        <p:spPr bwMode="auto">
          <a:xfrm>
            <a:off x="827584" y="188640"/>
            <a:ext cx="7344816" cy="430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288" y="4652963"/>
            <a:ext cx="8208962" cy="19446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Материалы: два квадрата </a:t>
            </a:r>
            <a:r>
              <a:rPr lang="ru-RU" b="1" dirty="0" err="1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двунити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средней плотности или аналогичной материи 10х10 см, </a:t>
            </a:r>
            <a:br>
              <a:rPr lang="ru-RU" b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два кружка диаметром 3 см, лучше тонкий трикотаж,</a:t>
            </a:r>
            <a:br>
              <a:rPr lang="ru-RU" b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полоска яркой ткани для юбки длиной 12-14 см, высота 4-5 см,</a:t>
            </a:r>
            <a:br>
              <a:rPr lang="ru-RU" b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нитки красные крепкие, ножницы, иголка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1296144" cy="1296144"/>
          </a:xfrm>
          <a:prstGeom prst="rect">
            <a:avLst/>
          </a:prstGeom>
          <a:noFill/>
        </p:spPr>
      </p:pic>
      <p:pic>
        <p:nvPicPr>
          <p:cNvPr id="6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93096"/>
            <a:ext cx="648072" cy="648072"/>
          </a:xfrm>
          <a:prstGeom prst="rect">
            <a:avLst/>
          </a:prstGeom>
          <a:noFill/>
        </p:spPr>
      </p:pic>
      <p:pic>
        <p:nvPicPr>
          <p:cNvPr id="7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20171115_2314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0832" y="1795128"/>
            <a:ext cx="551723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4008" y="1412776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квадрата льняной ткани делаем скатку и зашиваем долевой край. Это будут ножки!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92696"/>
            <a:ext cx="1008112" cy="1008112"/>
          </a:xfrm>
          <a:prstGeom prst="rect">
            <a:avLst/>
          </a:prstGeom>
          <a:noFill/>
        </p:spPr>
      </p:pic>
      <p:pic>
        <p:nvPicPr>
          <p:cNvPr id="5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20688"/>
            <a:ext cx="648072" cy="648072"/>
          </a:xfrm>
          <a:prstGeom prst="rect">
            <a:avLst/>
          </a:prstGeom>
          <a:noFill/>
        </p:spPr>
      </p:pic>
      <p:pic>
        <p:nvPicPr>
          <p:cNvPr id="6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20171115_231856.jpg"/>
          <p:cNvPicPr/>
          <p:nvPr/>
        </p:nvPicPr>
        <p:blipFill>
          <a:blip r:embed="rId2" cstate="print"/>
          <a:srcRect r="26261"/>
          <a:stretch>
            <a:fillRect/>
          </a:stretch>
        </p:blipFill>
        <p:spPr bwMode="auto">
          <a:xfrm rot="5400000">
            <a:off x="107504" y="1052736"/>
            <a:ext cx="540060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20072" y="1412776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2-х кружочков шьем башмачки. Собрать через край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1224136" cy="1224136"/>
          </a:xfrm>
          <a:prstGeom prst="rect">
            <a:avLst/>
          </a:prstGeom>
          <a:noFill/>
        </p:spPr>
      </p:pic>
      <p:pic>
        <p:nvPicPr>
          <p:cNvPr id="5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20171115_232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26876" y="1327076"/>
            <a:ext cx="63093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1" y="1844824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Надеть на ножки и пришить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728192" cy="1728192"/>
          </a:xfrm>
          <a:prstGeom prst="rect">
            <a:avLst/>
          </a:prstGeom>
          <a:noFill/>
        </p:spPr>
      </p:pic>
      <p:pic>
        <p:nvPicPr>
          <p:cNvPr id="5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648072" cy="648072"/>
          </a:xfrm>
          <a:prstGeom prst="rect">
            <a:avLst/>
          </a:prstGeom>
          <a:noFill/>
        </p:spPr>
      </p:pic>
      <p:pic>
        <p:nvPicPr>
          <p:cNvPr id="6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517232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94116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20171116_001453.jpg"/>
          <p:cNvPicPr/>
          <p:nvPr/>
        </p:nvPicPr>
        <p:blipFill>
          <a:blip r:embed="rId2" cstate="print"/>
          <a:srcRect l="17545" t="19963" r="23961" b="15888"/>
          <a:stretch>
            <a:fillRect/>
          </a:stretch>
        </p:blipFill>
        <p:spPr bwMode="auto">
          <a:xfrm rot="5400000">
            <a:off x="-442678" y="1746933"/>
            <a:ext cx="570887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3968" y="0"/>
            <a:ext cx="4860032" cy="705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Скаточку-трубочку с башмачками складываем пополам. Вверху делаем головку. Обматываем место головки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синтепоном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оформляем шарик (большой)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1440160" cy="1440160"/>
          </a:xfrm>
          <a:prstGeom prst="rect">
            <a:avLst/>
          </a:prstGeom>
          <a:noFill/>
        </p:spPr>
      </p:pic>
      <p:pic>
        <p:nvPicPr>
          <p:cNvPr id="5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2"/>
            <a:ext cx="576064" cy="576064"/>
          </a:xfrm>
          <a:prstGeom prst="rect">
            <a:avLst/>
          </a:prstGeom>
          <a:noFill/>
        </p:spPr>
      </p:pic>
      <p:pic>
        <p:nvPicPr>
          <p:cNvPr id="6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66124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20171116_001831.jpg"/>
          <p:cNvPicPr/>
          <p:nvPr/>
        </p:nvPicPr>
        <p:blipFill>
          <a:blip r:embed="rId2" cstate="print"/>
          <a:srcRect l="20751" r="15315"/>
          <a:stretch>
            <a:fillRect/>
          </a:stretch>
        </p:blipFill>
        <p:spPr bwMode="auto">
          <a:xfrm rot="5400000">
            <a:off x="-15665" y="1391929"/>
            <a:ext cx="4523812" cy="384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8024" y="1"/>
            <a:ext cx="396044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Другой светлый квадрат накладываем на голову, складываем по диагонали. Завязываем голову по шее красной нитью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936104" cy="936104"/>
          </a:xfrm>
          <a:prstGeom prst="rect">
            <a:avLst/>
          </a:prstGeom>
          <a:noFill/>
        </p:spPr>
      </p:pic>
      <p:pic>
        <p:nvPicPr>
          <p:cNvPr id="5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157192"/>
            <a:ext cx="648072" cy="648072"/>
          </a:xfrm>
          <a:prstGeom prst="rect">
            <a:avLst/>
          </a:prstGeom>
          <a:noFill/>
        </p:spPr>
      </p:pic>
      <p:pic>
        <p:nvPicPr>
          <p:cNvPr id="6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6" descr="http://blestiashky.narod.ru/8/blesk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836712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132</TotalTime>
  <Words>295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created xsi:type="dcterms:W3CDTF">2017-11-15T00:33:03Z</dcterms:created>
  <dcterms:modified xsi:type="dcterms:W3CDTF">2018-11-29T18:15:29Z</dcterms:modified>
</cp:coreProperties>
</file>